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66"/>
    <p:restoredTop sz="94719"/>
  </p:normalViewPr>
  <p:slideViewPr>
    <p:cSldViewPr snapToGrid="0">
      <p:cViewPr>
        <p:scale>
          <a:sx n="125" d="100"/>
          <a:sy n="125" d="100"/>
        </p:scale>
        <p:origin x="228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86ADDA1-E5AA-F3AD-68EA-F54A65CA9BC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8164C3F9-0CB8-BEAD-8E99-48411C9146F5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90B71F6-A606-0EA2-6D07-6579F1D1C886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25AF7FAB-744B-DC38-486C-534DEFBAB5BB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4A518E9B-D710-7CEC-BF00-02257879FECE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CB2A0E41-E6C3-8F1C-D6BA-6E682513FE2F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6F5F6211-10D0-C584-7180-9434B6AD03A9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5FBB9E6E-8CF4-8DF1-ADBB-433391A435D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E08F8FE1-E243-557E-4BDA-5A63826B5D1A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C01B8F57-5170-C3E2-AEBF-7964998A8B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83E32918-90CD-BED7-8521-E659DCC589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D76A38A-F169-A835-4DBC-1797ABCB25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3BFC41E5-8BCD-2A80-202A-860FA9FA4A1E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47AA3D30-7421-FE7E-9370-F7DB2E38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0EF3339E-A5D6-01AB-F2CA-2274CFABC9F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6B8282F8-70B2-4DA9-007F-35372BE9C5F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3BCB1045-F6DD-881C-C463-9085D217E695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0E9D51E-4984-84A4-0A05-828568AE9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687EDDC-5C53-ABD9-E8CB-AD73F98D9761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16564F0E-2019-C739-97D4-80FA2FA317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C8DCE141-076A-8BF8-6135-D0E760F41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2B2D4765-A4E7-912E-6322-2A9F5407C118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8B22FDEA-4435-A2D3-359A-60A4E09492FD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BE6DAC-DF9B-0113-C217-FD3D54C26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2116F40-6C55-0677-D9A9-76BDF6202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B2E3987A-361D-9CE7-0C54-DE636E9AE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A649AA9-FADC-BADC-2C0E-CD88BC57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B53F62BC-D907-3EFE-91FC-B4C4A5AE394A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E4F10735-5EFC-99A2-1213-86A62A22B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1D5CE6D-4D54-03F7-A0B3-E8DDBD6A87D8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CA3CED4C-7707-01BB-0934-3916D47A328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361D70D-4C36-803F-C5F0-19CC9AEDF7D8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FE94C056-0007-1D64-DB5D-ACADDB03DB95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D4293354-51EA-2300-3747-655FB4DCB53E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5089C9D-4CA0-D4F5-D2F0-94E071B0F012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55161BE7-8837-92BD-C732-76088947FF63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45495EC0-C48E-8BF4-7F76-EA2FF3A2E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8761C69A-41F5-80C3-01C8-4C14EF376E26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71FD958-B5C4-4DB0-CF88-580AE7FBC40F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314390FD-FD37-C2EA-3597-22C012944C05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ABD5C69C-C837-920D-0027-72B8426FB2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13F607D-70B0-FB12-0439-048C7FE5C48A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846B831E-224E-7EF7-77BB-46CED8AD3949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54B807D0-F794-FCA8-E6E3-E6D2B6B3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60AC5271-42AF-AD47-6E36-D291DECEF3E1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C159DC52-2F3A-3EA7-A6DE-01DBB2C2D5E7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A57F3E8A-FB8E-EA95-077F-363D011A7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AE38EA09-5392-B172-0895-0B887B4F2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27010A2-6F80-B006-D883-ACD44E63A7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EF831F54-A933-8118-B2AB-080E4A56E6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81ABA250-D660-4EFD-223F-A3E2C09CE708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C7CD4114-BBC0-D77E-8CF7-1FF76736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F3AE964F-C7B4-6C32-A72B-32A143094F33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28B769FD-1429-CE97-2AB1-BEE356DF2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332EA324-9109-EAAC-A773-2743B6F1E6BB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1EDF52C4-1D3A-76DD-DAF2-3B2AAED1794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D0E1753D-2CF2-A5E5-D6B6-069A1284D6EB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16304985-7B48-B563-F310-079A09E797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2A786BD7-A073-F8C8-591F-FE90186D70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58748D05-60AC-F47D-47AD-83D9F4C670C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2C63EBA4-B5DD-6400-F86E-ED0162CD30C0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08D10D-0161-9587-7891-6047EF523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BC1AB430-76BF-AB1F-EC62-D07420AFE51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283491DE-2D01-9FE6-BD38-C0ACE37AFF9B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60C8766D-57D0-480E-AA6A-EBE76AC7C1AE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83255581-AAAE-A92F-C8A6-9B287F1A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DC07818-DEC2-CE7A-A77A-3FB827D2B048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648D0699-BAF1-50A9-0A77-0A7DA1D3F2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9F0C246B-492E-526C-9543-D0D55E904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E4C30565-7027-8123-2BC7-7ED3AA6A0BE6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EE3DC7BF-4316-DDE0-5193-08AC12BCA54A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237DF0B-8C52-9B6E-651B-4A3112DE3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8B6DD12-7BEC-1928-061F-25AF53C87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A84F7770-7165-FF16-DD15-E336ABD74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DFA577F8-225F-AE3C-9F45-86C3219BB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7B339F11-638A-B8EE-5FBB-D8324AD83596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187926AB-39BF-9A3F-9A16-25FC547AA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9826E5B0-3FF3-AB4D-85CF-868C6FC75FBB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4E9BAD3-2140-D18F-B31D-7F402A96E6FF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85ABA5C5-254D-E8BE-83F6-D6C4E85C8609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8BE52D1-0711-D271-D6A6-65ED0AC12CF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7C4CAA80-1885-FF68-8D56-7F5871CBA19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58F88D0A-A7F1-9848-61B0-586A1783F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69018DF2-47F1-BFEE-01C5-5D8B0457FED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F74E61C9-316C-CEE1-08F5-F49AD760562E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2435960-8901-0D04-96B3-028AFAF0B92F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F7C49D6F-C3B0-900E-2096-E2ACF3BC9D02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9F36F9D4-1630-5570-1390-D9645CEF99DF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A01F3EE-A4FB-78A7-E513-A4DE128A6FCB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F04A2F9A-3A27-0516-6BC1-AD834DFA2007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860699FB-7399-4286-11B0-A6B483F61E40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4B52CEF4-EDBC-7811-EA7A-5D877F83750C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3F2A93E-63C7-F49D-F6E9-D358BC6395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5D7FA75-931F-CCDF-9A6F-92BD9C8717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0476BB0-73CF-34FD-A5DE-1CE7B198830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ACA45EC0-E4DA-2459-F0C3-8B686EBF66AF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852EF2DC-6D95-0B81-8047-ABEB6C58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412AC666-6BD7-EC46-CF91-FC8409B6B653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0EAD4093-0423-A5A4-8AA8-6D01C35E2E6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D0E5F77E-DE5C-D36B-9C5A-8C32A9C3024F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D30CB20-D167-69CC-535E-7EC346DB5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D1CED2B-4ADB-3111-76F7-18E8980D0B05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2EDF4BB1-2A20-CF1D-8769-2E9BAFD0EA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6DF65D5-F415-E32F-0F0A-013FA4119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9470D390-3194-A430-B3BD-DE9F70D581B7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2F9E75AD-5070-D522-A775-74FCC54EA6D0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70D2DEE-D0D2-7298-1210-943A7F92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962338E4-F717-92CD-0294-63AA1EC3E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048C58A-85D3-DB18-883F-10189222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B94BC0D-2300-E8FC-736D-54004BD26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8EEFF1EE-64C9-6478-E7C9-091BAD3406E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1C967C7F-A8EE-8524-E6FB-42662DA2C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6F44007-3D36-1863-A25E-F4B5015A6FFD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DD61E80E-1E88-FBF2-A626-E071CD845F1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0622CB1-E578-D4EB-EE59-8A5A32DBAC60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4B1AF43C-5862-744D-120E-363C0DBA7BBA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668A80EF-B421-E294-02BD-189E4C307F11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19DEDC7C-82B5-08E9-8C1D-211C15113A2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A3667794-A5FC-7FCB-13A6-CA8E0FE2A72B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FE09981-412A-B4B6-12B3-05B1E8583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6C9F9CF4-9774-E511-7826-1E05C44D18FF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2FFA312-FCF4-0CA3-F987-BF9548EDB069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81A7D701-0FBA-A17A-41A2-0CC4E43636D6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F41A058-1DFC-8C47-95EB-F0D17EE2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284E8049-E659-CE48-888A-0ECD11F65119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27B33C98-C583-44F2-A926-67A57CAF66DB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0A38EF41-0E7D-13CA-6215-50792A6BF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9EA266DB-6E48-9214-E7E9-E3EF05A30DEF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70D5CE45-1083-842C-9C17-7F17EB73EAE3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EA32E986-165D-7523-EADD-0E1EAC8AD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906E89E-101E-EFF3-D221-DCB467E07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2C69BEFD-B7E7-8B75-E24A-931B399FDE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8FE4AEA7-8236-10D3-1A54-681BEA941E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A763101C-4E42-57EE-70F7-B7BED9AD528B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994FA2CB-B4F0-9123-4284-890E74FD0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E70A7F74-A138-90BB-01B2-539EA04AC367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BABBF8F7-5B36-C507-F0D6-D5BCB3DDE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FD68F2DB-0063-190B-85F2-9DEE9328F0FF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E5E2FF9C-9285-A033-139D-28C56339FA41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BB526F89-8474-EC44-A474-FA57713B6336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C811AA6E-467B-ED39-D2B3-41540A4906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E7DBC216-6D92-FCE1-6D85-25E1585FEB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66703708-CF19-0CF3-7621-F070A129D1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D169359-4D98-826C-4E28-EB576D122A13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ABF9D914-5EF2-4208-D856-6B936FF9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371DFA5F-3F5B-F2DE-2878-BDEE013197FF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C5857995-64ED-7C70-6349-2A85018D8426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51E8A18F-F5E6-91BC-10A3-5C6442E58570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D5D7681B-B105-C12A-A7A9-236C28ADF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4EABD6D-D06D-C018-249C-9CBA011F2CAE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AD50702D-DDFB-430B-8C63-41AE1F472CE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00FD68C-8CC9-C475-0063-FF4442E242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B9636E14-5D9D-11EA-4A58-449944980653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6379E678-840C-7172-07DF-393C4565B9CF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B1BC2D7-8575-90EB-6CA5-C91C85DDB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D94DC85C-171A-6373-FBA4-84640DF26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3DCF6825-F1B3-3759-7896-3870082C9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F4DFEB02-5C0B-558F-6407-E1422102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C287AB0A-6CBF-3C50-A1D4-BC47AD9F28F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76C6222B-C895-8945-FE28-ACD4C73C1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1964F9F8-0EE0-B79B-169D-8612C139BBB3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3F44E868-51D5-47FB-2373-53C18BC13721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E3DC8C3B-14DC-088F-ACEC-D352AE4C9B4E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230FC14-65A1-B9AE-C651-E9EB82AAC5E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D1E9B6D-AB03-4E44-49FE-C60D87F4481E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818CB101-67C0-135A-9545-80C58D367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16704</TotalTime>
  <Words>717</Words>
  <Application>Microsoft Macintosh PowerPoint</Application>
  <PresentationFormat>Widescreen</PresentationFormat>
  <Paragraphs>330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45</cp:revision>
  <dcterms:created xsi:type="dcterms:W3CDTF">2024-04-22T17:39:25Z</dcterms:created>
  <dcterms:modified xsi:type="dcterms:W3CDTF">2024-10-27T03:49:24Z</dcterms:modified>
</cp:coreProperties>
</file>